
<file path=[Content_Types].xml><?xml version="1.0" encoding="utf-8"?>
<Types xmlns="http://schemas.openxmlformats.org/package/2006/content-types">
  <Default Extension="xml" ContentType="application/xml"/>
  <Default Extension="mov" ContentType="video/unknown"/>
  <Default Extension="bin" ContentType="application/vnd.openxmlformats-officedocument.presentationml.printerSettings"/>
  <Default Extension="png" ContentType="image/png"/>
  <Default Extension="jpe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4319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106" d="100"/>
          <a:sy n="106" d="100"/>
        </p:scale>
        <p:origin x="-1240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theme" Target="theme/theme1.xml"/><Relationship Id="rId12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printerSettings" Target="printerSettings/printerSettings1.bin"/><Relationship Id="rId9" Type="http://schemas.openxmlformats.org/officeDocument/2006/relationships/presProps" Target="presProps.xml"/><Relationship Id="rId10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Relationship Id="rId3" Type="http://schemas.openxmlformats.org/officeDocument/2006/relationships/image" Target="../media/image6.png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Relationship Id="rId3" Type="http://schemas.openxmlformats.org/officeDocument/2006/relationships/image" Target="../media/image6.png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Overlay-TitleSlid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8367" y="187452"/>
            <a:ext cx="8827266" cy="6483096"/>
          </a:xfrm>
          <a:prstGeom prst="rect">
            <a:avLst/>
          </a:prstGeom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00200" y="2492375"/>
            <a:ext cx="6762749" cy="1470025"/>
          </a:xfrm>
        </p:spPr>
        <p:txBody>
          <a:bodyPr/>
          <a:lstStyle>
            <a:lvl1pPr algn="r">
              <a:defRPr sz="440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00201" y="3966882"/>
            <a:ext cx="6762749" cy="1752600"/>
          </a:xfrm>
        </p:spPr>
        <p:txBody>
          <a:bodyPr>
            <a:normAutofit/>
          </a:bodyPr>
          <a:lstStyle>
            <a:lvl1pPr marL="0" indent="0" algn="r">
              <a:spcBef>
                <a:spcPts val="600"/>
              </a:spcBef>
              <a:buNone/>
              <a:defRPr sz="180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69FE33-ABEE-AF47-A8F0-B91DD1D544E0}" type="datetimeFigureOut">
              <a:rPr lang="en-US" smtClean="0"/>
              <a:t>7/2/12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Overlay-ContentSlides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0887" y="186645"/>
            <a:ext cx="8827266" cy="6483096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69FE33-ABEE-AF47-A8F0-B91DD1D544E0}" type="datetimeFigureOut">
              <a:rPr lang="en-US" smtClean="0"/>
              <a:t>7/2/12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99F5BE-E171-9F43-B021-38C1194C4A6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Overlay-ContentCaption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8367" y="187452"/>
            <a:ext cx="8827266" cy="648309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9464" y="590550"/>
            <a:ext cx="3657600" cy="1162050"/>
          </a:xfrm>
        </p:spPr>
        <p:txBody>
          <a:bodyPr anchor="b"/>
          <a:lstStyle>
            <a:lvl1pPr algn="ctr">
              <a:defRPr sz="36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93023" y="739588"/>
            <a:ext cx="3657600" cy="5308787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79464" y="1816100"/>
            <a:ext cx="3657600" cy="3822700"/>
          </a:xfrm>
        </p:spPr>
        <p:txBody>
          <a:bodyPr>
            <a:normAutofit/>
          </a:bodyPr>
          <a:lstStyle>
            <a:lvl1pPr marL="0" indent="0" algn="ctr">
              <a:spcBef>
                <a:spcPts val="600"/>
              </a:spcBef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69FE33-ABEE-AF47-A8F0-B91DD1D544E0}" type="datetimeFigureOut">
              <a:rPr lang="en-US" smtClean="0"/>
              <a:t>7/2/12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99F5BE-E171-9F43-B021-38C1194C4A6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Overlay-PictureCaption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8977" y="187452"/>
            <a:ext cx="8536656" cy="648309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86200" y="533400"/>
            <a:ext cx="4476750" cy="1252538"/>
          </a:xfrm>
        </p:spPr>
        <p:txBody>
          <a:bodyPr anchor="b"/>
          <a:lstStyle>
            <a:lvl1pPr algn="l">
              <a:defRPr sz="36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886124" y="1828800"/>
            <a:ext cx="4474539" cy="3810000"/>
          </a:xfrm>
        </p:spPr>
        <p:txBody>
          <a:bodyPr>
            <a:normAutofit/>
          </a:bodyPr>
          <a:lstStyle>
            <a:lvl1pPr marL="0" indent="0">
              <a:spcBef>
                <a:spcPts val="600"/>
              </a:spcBef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886124" y="6288741"/>
            <a:ext cx="1887537" cy="365125"/>
          </a:xfrm>
        </p:spPr>
        <p:txBody>
          <a:bodyPr/>
          <a:lstStyle/>
          <a:p>
            <a:fld id="{3669FE33-ABEE-AF47-A8F0-B91DD1D544E0}" type="datetimeFigureOut">
              <a:rPr lang="en-US" smtClean="0"/>
              <a:t>7/2/12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867399" y="6288741"/>
            <a:ext cx="2675965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99F5BE-E171-9F43-B021-38C1194C4A61}" type="slidenum">
              <a:rPr lang="en-US" smtClean="0"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flipH="1">
            <a:off x="188253" y="179292"/>
            <a:ext cx="3281087" cy="6483096"/>
          </a:xfrm>
          <a:prstGeom prst="round1Rect">
            <a:avLst>
              <a:gd name="adj" fmla="val 17325"/>
            </a:avLst>
          </a:prstGeom>
          <a:blipFill dpi="0" rotWithShape="0">
            <a:blip r:embed="rId3"/>
            <a:srcRect/>
            <a:stretch>
              <a:fillRect/>
            </a:stretch>
          </a:blipFill>
          <a:ln w="28575">
            <a:solidFill>
              <a:schemeClr val="bg1"/>
            </a:solidFill>
          </a:ln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, Alt.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Overlay-PictureCaption-Extras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8367" y="187452"/>
            <a:ext cx="8827266" cy="648309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10953" y="533400"/>
            <a:ext cx="3657600" cy="1252538"/>
          </a:xfrm>
        </p:spPr>
        <p:txBody>
          <a:bodyPr anchor="b"/>
          <a:lstStyle>
            <a:lvl1pPr algn="l">
              <a:defRPr sz="36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flipH="1">
            <a:off x="596153" y="1600199"/>
            <a:ext cx="3657600" cy="3657601"/>
          </a:xfrm>
          <a:prstGeom prst="ellipse">
            <a:avLst/>
          </a:prstGeom>
          <a:blipFill dpi="0" rotWithShape="0">
            <a:blip r:embed="rId3" cstate="print"/>
            <a:srcRect/>
            <a:stretch>
              <a:fillRect/>
            </a:stretch>
          </a:blipFill>
          <a:ln w="28575">
            <a:solidFill>
              <a:schemeClr val="bg1"/>
            </a:solidFill>
          </a:ln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10412" y="1828800"/>
            <a:ext cx="3657600" cy="3810000"/>
          </a:xfrm>
        </p:spPr>
        <p:txBody>
          <a:bodyPr>
            <a:normAutofit/>
          </a:bodyPr>
          <a:lstStyle>
            <a:lvl1pPr marL="0" indent="0">
              <a:spcBef>
                <a:spcPts val="600"/>
              </a:spcBef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81000" y="6288741"/>
            <a:ext cx="1865125" cy="365125"/>
          </a:xfrm>
        </p:spPr>
        <p:txBody>
          <a:bodyPr/>
          <a:lstStyle/>
          <a:p>
            <a:fld id="{3669FE33-ABEE-AF47-A8F0-B91DD1D544E0}" type="datetimeFigureOut">
              <a:rPr lang="en-US" smtClean="0"/>
              <a:t>7/2/12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325813" y="6288741"/>
            <a:ext cx="5217551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99F5BE-E171-9F43-B021-38C1194C4A6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above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Overlay-PictureCaption-Extras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8367" y="187452"/>
            <a:ext cx="8827266" cy="648309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8038" y="3778624"/>
            <a:ext cx="7560515" cy="1102658"/>
          </a:xfrm>
        </p:spPr>
        <p:txBody>
          <a:bodyPr anchor="b"/>
          <a:lstStyle>
            <a:lvl1pPr algn="l">
              <a:defRPr sz="36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flipH="1">
            <a:off x="871584" y="762000"/>
            <a:ext cx="7427726" cy="2989730"/>
          </a:xfrm>
          <a:prstGeom prst="roundRect">
            <a:avLst>
              <a:gd name="adj" fmla="val 7476"/>
            </a:avLst>
          </a:prstGeom>
          <a:blipFill dpi="0" rotWithShape="0">
            <a:blip r:embed="rId3"/>
            <a:srcRect/>
            <a:stretch>
              <a:fillRect/>
            </a:stretch>
          </a:blipFill>
          <a:ln w="28575">
            <a:solidFill>
              <a:schemeClr val="bg1"/>
            </a:solidFill>
          </a:ln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08034" y="4827493"/>
            <a:ext cx="7559977" cy="1220881"/>
          </a:xfrm>
        </p:spPr>
        <p:txBody>
          <a:bodyPr>
            <a:normAutofit/>
          </a:bodyPr>
          <a:lstStyle>
            <a:lvl1pPr marL="0" indent="0">
              <a:spcBef>
                <a:spcPts val="300"/>
              </a:spcBef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81000" y="6288741"/>
            <a:ext cx="1865125" cy="365125"/>
          </a:xfrm>
        </p:spPr>
        <p:txBody>
          <a:bodyPr/>
          <a:lstStyle/>
          <a:p>
            <a:fld id="{3669FE33-ABEE-AF47-A8F0-B91DD1D544E0}" type="datetimeFigureOut">
              <a:rPr lang="en-US" smtClean="0"/>
              <a:t>7/2/12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325813" y="6288741"/>
            <a:ext cx="5217551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99F5BE-E171-9F43-B021-38C1194C4A6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Overlay-ContentSlides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0887" y="186645"/>
            <a:ext cx="8827266" cy="648309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69FE33-ABEE-AF47-A8F0-B91DD1D544E0}" type="datetimeFigureOut">
              <a:rPr lang="en-US" smtClean="0"/>
              <a:t>7/2/12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99F5BE-E171-9F43-B021-38C1194C4A6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Overlay-ContentSlides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0887" y="186645"/>
            <a:ext cx="8827266" cy="6483096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28646" y="779463"/>
            <a:ext cx="1358153" cy="526891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79462" y="779464"/>
            <a:ext cx="6170613" cy="5268911"/>
          </a:xfrm>
        </p:spPr>
        <p:txBody>
          <a:bodyPr vert="eaVert"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69FE33-ABEE-AF47-A8F0-B91DD1D544E0}" type="datetimeFigureOut">
              <a:rPr lang="en-US" smtClean="0"/>
              <a:t>7/2/12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99F5BE-E171-9F43-B021-38C1194C4A6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Overlay-ContentSlides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0887" y="186645"/>
            <a:ext cx="8827266" cy="648309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69FE33-ABEE-AF47-A8F0-B91DD1D544E0}" type="datetimeFigureOut">
              <a:rPr lang="en-US" smtClean="0"/>
              <a:t>7/2/12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99F5BE-E171-9F43-B021-38C1194C4A6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Overlay-SectionHeader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8367" y="187452"/>
            <a:ext cx="8827266" cy="648309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9463" y="2591360"/>
            <a:ext cx="7583487" cy="1362075"/>
          </a:xfrm>
        </p:spPr>
        <p:txBody>
          <a:bodyPr anchor="b" anchorCtr="0">
            <a:noAutofit/>
          </a:bodyPr>
          <a:lstStyle>
            <a:lvl1pPr algn="l">
              <a:defRPr sz="4400" b="1" cap="none" baseline="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79463" y="3950354"/>
            <a:ext cx="7583487" cy="1500187"/>
          </a:xfrm>
        </p:spPr>
        <p:txBody>
          <a:bodyPr anchor="t" anchorCtr="0"/>
          <a:lstStyle>
            <a:lvl1pPr marL="0" indent="0" algn="l">
              <a:spcBef>
                <a:spcPts val="600"/>
              </a:spcBef>
              <a:buNone/>
              <a:defRPr sz="2000" cap="none" baseline="0">
                <a:solidFill>
                  <a:schemeClr val="bg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69FE33-ABEE-AF47-A8F0-B91DD1D544E0}" type="datetimeFigureOut">
              <a:rPr lang="en-US" smtClean="0"/>
              <a:t>7/2/12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8079A4-7AA8-4A4F-87E2-7781EC5097D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Overlay-ContentSlides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0887" y="186645"/>
            <a:ext cx="8827266" cy="648309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79462" y="1828800"/>
            <a:ext cx="3657600" cy="4219575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88541" y="1828800"/>
            <a:ext cx="3657600" cy="4219575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69FE33-ABEE-AF47-A8F0-B91DD1D544E0}" type="datetimeFigureOut">
              <a:rPr lang="en-US" smtClean="0"/>
              <a:t>7/2/12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99F5BE-E171-9F43-B021-38C1194C4A6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 descr="Overlay-ContentSlides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0887" y="186645"/>
            <a:ext cx="8827266" cy="648309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9463" y="381000"/>
            <a:ext cx="7583487" cy="1044388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79463" y="1438835"/>
            <a:ext cx="3657600" cy="789828"/>
          </a:xfrm>
        </p:spPr>
        <p:txBody>
          <a:bodyPr anchor="b">
            <a:noAutofit/>
          </a:bodyPr>
          <a:lstStyle>
            <a:lvl1pPr marL="0" indent="0" algn="ctr">
              <a:lnSpc>
                <a:spcPts val="3000"/>
              </a:lnSpc>
              <a:spcBef>
                <a:spcPts val="0"/>
              </a:spcBef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79463" y="2362199"/>
            <a:ext cx="3657600" cy="3686175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05350" y="1438835"/>
            <a:ext cx="3657600" cy="789828"/>
          </a:xfrm>
        </p:spPr>
        <p:txBody>
          <a:bodyPr anchor="b">
            <a:noAutofit/>
          </a:bodyPr>
          <a:lstStyle>
            <a:lvl1pPr marL="0" indent="0" algn="ctr">
              <a:lnSpc>
                <a:spcPts val="3000"/>
              </a:lnSpc>
              <a:spcBef>
                <a:spcPts val="0"/>
              </a:spcBef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05350" y="2362199"/>
            <a:ext cx="3657600" cy="3686175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69FE33-ABEE-AF47-A8F0-B91DD1D544E0}" type="datetimeFigureOut">
              <a:rPr lang="en-US" smtClean="0"/>
              <a:t>7/2/12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99F5BE-E171-9F43-B021-38C1194C4A61}" type="slidenum">
              <a:rPr lang="en-US" smtClean="0"/>
              <a:t>‹#›</a:t>
            </a:fld>
            <a:endParaRPr lang="en-US"/>
          </a:p>
        </p:txBody>
      </p:sp>
      <p:cxnSp>
        <p:nvCxnSpPr>
          <p:cNvPr id="12" name="Straight Connector 11"/>
          <p:cNvCxnSpPr/>
          <p:nvPr/>
        </p:nvCxnSpPr>
        <p:spPr>
          <a:xfrm>
            <a:off x="874059" y="2286000"/>
            <a:ext cx="3563003" cy="1588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4815840" y="2286000"/>
            <a:ext cx="3566160" cy="1588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874059" y="2286000"/>
            <a:ext cx="3563003" cy="1588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4815840" y="2286000"/>
            <a:ext cx="3566160" cy="1588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Content, Top and Bot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Overlay-ContentSlides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0887" y="186645"/>
            <a:ext cx="8827266" cy="648309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79462" y="1828801"/>
            <a:ext cx="7585076" cy="20574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69FE33-ABEE-AF47-A8F0-B91DD1D544E0}" type="datetimeFigureOut">
              <a:rPr lang="en-US" smtClean="0"/>
              <a:t>7/2/12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99F5BE-E171-9F43-B021-38C1194C4A61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Content Placeholder 2"/>
          <p:cNvSpPr>
            <a:spLocks noGrp="1"/>
          </p:cNvSpPr>
          <p:nvPr>
            <p:ph sz="half" idx="13"/>
          </p:nvPr>
        </p:nvSpPr>
        <p:spPr>
          <a:xfrm>
            <a:off x="779462" y="3991816"/>
            <a:ext cx="7585076" cy="20574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Overlay-ContentSlides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0887" y="186645"/>
            <a:ext cx="8827266" cy="648309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0953" y="1828801"/>
            <a:ext cx="3657600" cy="20574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69FE33-ABEE-AF47-A8F0-B91DD1D544E0}" type="datetimeFigureOut">
              <a:rPr lang="en-US" smtClean="0"/>
              <a:t>7/2/12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99F5BE-E171-9F43-B021-38C1194C4A61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Content Placeholder 2"/>
          <p:cNvSpPr>
            <a:spLocks noGrp="1"/>
          </p:cNvSpPr>
          <p:nvPr>
            <p:ph sz="half" idx="13"/>
          </p:nvPr>
        </p:nvSpPr>
        <p:spPr>
          <a:xfrm>
            <a:off x="4710953" y="3991816"/>
            <a:ext cx="3657600" cy="20574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11" name="Content Placeholder 2"/>
          <p:cNvSpPr>
            <a:spLocks noGrp="1"/>
          </p:cNvSpPr>
          <p:nvPr>
            <p:ph sz="half" idx="14"/>
          </p:nvPr>
        </p:nvSpPr>
        <p:spPr>
          <a:xfrm>
            <a:off x="779462" y="1828800"/>
            <a:ext cx="3657600" cy="4219575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Overlay-ContentSlides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0887" y="186645"/>
            <a:ext cx="8827266" cy="648309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69FE33-ABEE-AF47-A8F0-B91DD1D544E0}" type="datetimeFigureOut">
              <a:rPr lang="en-US" smtClean="0"/>
              <a:t>7/2/12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99F5BE-E171-9F43-B021-38C1194C4A61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Content Placeholder 2"/>
          <p:cNvSpPr>
            <a:spLocks noGrp="1"/>
          </p:cNvSpPr>
          <p:nvPr>
            <p:ph sz="half" idx="14"/>
          </p:nvPr>
        </p:nvSpPr>
        <p:spPr>
          <a:xfrm>
            <a:off x="779463" y="1828801"/>
            <a:ext cx="3657600" cy="20574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13" name="Content Placeholder 2"/>
          <p:cNvSpPr>
            <a:spLocks noGrp="1"/>
          </p:cNvSpPr>
          <p:nvPr>
            <p:ph sz="half" idx="15"/>
          </p:nvPr>
        </p:nvSpPr>
        <p:spPr>
          <a:xfrm>
            <a:off x="779463" y="3991816"/>
            <a:ext cx="3657600" cy="20574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14" name="Content Placeholder 2"/>
          <p:cNvSpPr>
            <a:spLocks noGrp="1"/>
          </p:cNvSpPr>
          <p:nvPr>
            <p:ph sz="half" idx="1"/>
          </p:nvPr>
        </p:nvSpPr>
        <p:spPr>
          <a:xfrm>
            <a:off x="4710953" y="1828801"/>
            <a:ext cx="3657600" cy="20574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15" name="Content Placeholder 2"/>
          <p:cNvSpPr>
            <a:spLocks noGrp="1"/>
          </p:cNvSpPr>
          <p:nvPr>
            <p:ph sz="half" idx="13"/>
          </p:nvPr>
        </p:nvSpPr>
        <p:spPr>
          <a:xfrm>
            <a:off x="4710953" y="3991816"/>
            <a:ext cx="3657600" cy="20574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Overlay-ContentSlides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0887" y="186645"/>
            <a:ext cx="8827266" cy="648309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69FE33-ABEE-AF47-A8F0-B91DD1D544E0}" type="datetimeFigureOut">
              <a:rPr lang="en-US" smtClean="0"/>
              <a:t>7/2/12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99F5BE-E171-9F43-B021-38C1194C4A6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16.xml"/><Relationship Id="rId17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 Diagonal Corner Rectangle 7"/>
          <p:cNvSpPr/>
          <p:nvPr/>
        </p:nvSpPr>
        <p:spPr>
          <a:xfrm>
            <a:off x="189707" y="189707"/>
            <a:ext cx="8764587" cy="6478587"/>
          </a:xfrm>
          <a:prstGeom prst="round2DiagRect">
            <a:avLst>
              <a:gd name="adj1" fmla="val 9416"/>
              <a:gd name="adj2" fmla="val 0"/>
            </a:avLst>
          </a:prstGeom>
          <a:gradFill>
            <a:gsLst>
              <a:gs pos="17000">
                <a:schemeClr val="bg2"/>
              </a:gs>
              <a:gs pos="100000">
                <a:schemeClr val="tx2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79463" y="381000"/>
            <a:ext cx="7583487" cy="1044388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79463" y="1828800"/>
            <a:ext cx="7583487" cy="420893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81000" y="6288741"/>
            <a:ext cx="188753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2"/>
                </a:solidFill>
              </a:defRPr>
            </a:lvl1pPr>
          </a:lstStyle>
          <a:p>
            <a:fld id="{3669FE33-ABEE-AF47-A8F0-B91DD1D544E0}" type="datetimeFigureOut">
              <a:rPr lang="en-US" smtClean="0"/>
              <a:t>7/2/12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304615" y="6288741"/>
            <a:ext cx="52387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04411" y="219635"/>
            <a:ext cx="49305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5099F5BE-E171-9F43-B021-38C1194C4A61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320" r:id="rId1"/>
    <p:sldLayoutId id="2147484321" r:id="rId2"/>
    <p:sldLayoutId id="2147484322" r:id="rId3"/>
    <p:sldLayoutId id="2147484323" r:id="rId4"/>
    <p:sldLayoutId id="2147484324" r:id="rId5"/>
    <p:sldLayoutId id="2147484325" r:id="rId6"/>
    <p:sldLayoutId id="2147484326" r:id="rId7"/>
    <p:sldLayoutId id="2147484327" r:id="rId8"/>
    <p:sldLayoutId id="2147484328" r:id="rId9"/>
    <p:sldLayoutId id="2147484329" r:id="rId10"/>
    <p:sldLayoutId id="2147484330" r:id="rId11"/>
    <p:sldLayoutId id="2147484331" r:id="rId12"/>
    <p:sldLayoutId id="2147484332" r:id="rId13"/>
    <p:sldLayoutId id="2147484333" r:id="rId14"/>
    <p:sldLayoutId id="2147484334" r:id="rId15"/>
    <p:sldLayoutId id="2147484335" r:id="rId16"/>
  </p:sldLayoutIdLst>
  <p:txStyles>
    <p:titleStyle>
      <a:lvl1pPr algn="l" defTabSz="914400" rtl="0" eaLnBrk="1" latinLnBrk="0" hangingPunct="1">
        <a:spcBef>
          <a:spcPct val="0"/>
        </a:spcBef>
        <a:buNone/>
        <a:defRPr sz="38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282575" indent="-282575" algn="l" defTabSz="914400" rtl="0" eaLnBrk="1" latinLnBrk="0" hangingPunct="1">
        <a:spcBef>
          <a:spcPts val="2000"/>
        </a:spcBef>
        <a:buFont typeface="Wingdings 2" pitchFamily="18" charset="2"/>
        <a:buChar char=""/>
        <a:defRPr sz="2200" kern="1200">
          <a:solidFill>
            <a:schemeClr val="bg1"/>
          </a:solidFill>
          <a:latin typeface="+mn-lt"/>
          <a:ea typeface="+mn-ea"/>
          <a:cs typeface="+mn-cs"/>
        </a:defRPr>
      </a:lvl1pPr>
      <a:lvl2pPr marL="577850" indent="-295275" algn="l" defTabSz="914400" rtl="0" eaLnBrk="1" latinLnBrk="0" hangingPunct="1">
        <a:spcBef>
          <a:spcPts val="600"/>
        </a:spcBef>
        <a:buFont typeface="Wingdings 2" pitchFamily="18" charset="2"/>
        <a:buChar char=""/>
        <a:defRPr sz="2000" kern="1200">
          <a:solidFill>
            <a:schemeClr val="bg1"/>
          </a:solidFill>
          <a:latin typeface="+mn-lt"/>
          <a:ea typeface="+mn-ea"/>
          <a:cs typeface="+mn-cs"/>
        </a:defRPr>
      </a:lvl2pPr>
      <a:lvl3pPr marL="860425" indent="-282575" algn="l" defTabSz="914400" rtl="0" eaLnBrk="1" latinLnBrk="0" hangingPunct="1">
        <a:spcBef>
          <a:spcPts val="600"/>
        </a:spcBef>
        <a:buFont typeface="Wingdings 2" pitchFamily="18" charset="2"/>
        <a:buChar char=""/>
        <a:defRPr sz="1800" kern="1200">
          <a:solidFill>
            <a:schemeClr val="bg1"/>
          </a:solidFill>
          <a:latin typeface="+mn-lt"/>
          <a:ea typeface="+mn-ea"/>
          <a:cs typeface="+mn-cs"/>
        </a:defRPr>
      </a:lvl3pPr>
      <a:lvl4pPr marL="1143000" indent="-282575" algn="l" defTabSz="914400" rtl="0" eaLnBrk="1" latinLnBrk="0" hangingPunct="1">
        <a:spcBef>
          <a:spcPts val="600"/>
        </a:spcBef>
        <a:buFont typeface="Wingdings 2" pitchFamily="18" charset="2"/>
        <a:buChar char=""/>
        <a:defRPr sz="1800" kern="1200">
          <a:solidFill>
            <a:schemeClr val="bg1"/>
          </a:solidFill>
          <a:latin typeface="+mn-lt"/>
          <a:ea typeface="+mn-ea"/>
          <a:cs typeface="+mn-cs"/>
        </a:defRPr>
      </a:lvl4pPr>
      <a:lvl5pPr marL="1425575" indent="-282575" algn="l" defTabSz="914400" rtl="0" eaLnBrk="1" latinLnBrk="0" hangingPunct="1">
        <a:spcBef>
          <a:spcPts val="600"/>
        </a:spcBef>
        <a:buFont typeface="Wingdings 2" pitchFamily="18" charset="2"/>
        <a:buChar char=""/>
        <a:defRPr sz="1800" kern="1200">
          <a:solidFill>
            <a:schemeClr val="bg1"/>
          </a:solidFill>
          <a:latin typeface="+mn-lt"/>
          <a:ea typeface="+mn-ea"/>
          <a:cs typeface="+mn-cs"/>
        </a:defRPr>
      </a:lvl5pPr>
      <a:lvl6pPr marL="1711325" indent="-288925" algn="l" defTabSz="914400" rtl="0" eaLnBrk="1" latinLnBrk="0" hangingPunct="1">
        <a:spcBef>
          <a:spcPct val="20000"/>
        </a:spcBef>
        <a:buFont typeface="Wingdings 2" pitchFamily="18" charset="2"/>
        <a:buChar char=""/>
        <a:defRPr lang="en-US" sz="1800" kern="1200" dirty="0" smtClean="0">
          <a:solidFill>
            <a:schemeClr val="bg1"/>
          </a:solidFill>
          <a:latin typeface="+mn-lt"/>
          <a:ea typeface="+mn-ea"/>
          <a:cs typeface="+mn-cs"/>
        </a:defRPr>
      </a:lvl6pPr>
      <a:lvl7pPr marL="2000250" indent="-288925" algn="l" defTabSz="914400" rtl="0" eaLnBrk="1" latinLnBrk="0" hangingPunct="1">
        <a:spcBef>
          <a:spcPct val="20000"/>
        </a:spcBef>
        <a:buFont typeface="Wingdings 2" pitchFamily="18" charset="2"/>
        <a:buChar char=""/>
        <a:defRPr lang="en-US" sz="1800" kern="1200" dirty="0" smtClean="0">
          <a:solidFill>
            <a:schemeClr val="bg1"/>
          </a:solidFill>
          <a:latin typeface="+mn-lt"/>
          <a:ea typeface="+mn-ea"/>
          <a:cs typeface="+mn-cs"/>
        </a:defRPr>
      </a:lvl7pPr>
      <a:lvl8pPr marL="2290763" indent="-288925" algn="l" defTabSz="914400" rtl="0" eaLnBrk="1" latinLnBrk="0" hangingPunct="1">
        <a:spcBef>
          <a:spcPct val="20000"/>
        </a:spcBef>
        <a:buFont typeface="Wingdings 2" pitchFamily="18" charset="2"/>
        <a:buChar char=""/>
        <a:defRPr lang="en-US" sz="1800" kern="1200" dirty="0" smtClean="0">
          <a:solidFill>
            <a:schemeClr val="bg1"/>
          </a:solidFill>
          <a:latin typeface="+mn-lt"/>
          <a:ea typeface="+mn-ea"/>
          <a:cs typeface="+mn-cs"/>
        </a:defRPr>
      </a:lvl8pPr>
      <a:lvl9pPr marL="2571750" indent="-288925" algn="l" defTabSz="914400" rtl="0" eaLnBrk="1" latinLnBrk="0" hangingPunct="1">
        <a:spcBef>
          <a:spcPct val="20000"/>
        </a:spcBef>
        <a:buFont typeface="Wingdings 2" pitchFamily="18" charset="2"/>
        <a:buChar char=""/>
        <a:defRPr lang="en-US" sz="1800" kern="1200" dirty="0">
          <a:solidFill>
            <a:schemeClr val="bg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4" Type="http://schemas.openxmlformats.org/officeDocument/2006/relationships/image" Target="../media/image10.png"/><Relationship Id="rId1" Type="http://schemas.microsoft.com/office/2007/relationships/media" Target="../media/media1.mov"/><Relationship Id="rId2" Type="http://schemas.openxmlformats.org/officeDocument/2006/relationships/video" Target="../media/media1.mov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4" Type="http://schemas.openxmlformats.org/officeDocument/2006/relationships/hyperlink" Target="http://www.ncbi.nlm.nih.gov/taxonomy" TargetMode="External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4" Type="http://schemas.openxmlformats.org/officeDocument/2006/relationships/image" Target="../media/image14.png"/><Relationship Id="rId1" Type="http://schemas.microsoft.com/office/2007/relationships/media" Target="../media/media2.mov"/><Relationship Id="rId2" Type="http://schemas.openxmlformats.org/officeDocument/2006/relationships/video" Target="../media/media2.mov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731519" y="2696063"/>
            <a:ext cx="5631430" cy="1470025"/>
          </a:xfrm>
        </p:spPr>
        <p:txBody>
          <a:bodyPr>
            <a:normAutofit/>
          </a:bodyPr>
          <a:lstStyle/>
          <a:p>
            <a:pPr algn="l"/>
            <a:r>
              <a:rPr lang="en-US" dirty="0" smtClean="0"/>
              <a:t>Submitting a Genome to RAST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5205156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6000"/>
    </mc:Choice>
    <mc:Fallback>
      <p:transition xmlns:p14="http://schemas.microsoft.com/office/powerpoint/2010/main" spd="slow" advClick="0" advTm="6000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Uploading Your Job</a:t>
            </a:r>
            <a:endParaRPr lang="en-US" dirty="0"/>
          </a:p>
        </p:txBody>
      </p:sp>
      <p:pic>
        <p:nvPicPr>
          <p:cNvPr id="4" name="Content Placeholder 3" descr="Screen shot 2012-07-02 at 10.12.54 AM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4124" r="-14124"/>
          <a:stretch>
            <a:fillRect/>
          </a:stretch>
        </p:blipFill>
        <p:spPr>
          <a:xfrm>
            <a:off x="1191284" y="3644045"/>
            <a:ext cx="3300844" cy="1815337"/>
          </a:xfrm>
        </p:spPr>
      </p:pic>
      <p:sp>
        <p:nvSpPr>
          <p:cNvPr id="5" name="TextBox 4"/>
          <p:cNvSpPr txBox="1"/>
          <p:nvPr/>
        </p:nvSpPr>
        <p:spPr>
          <a:xfrm>
            <a:off x="426925" y="1817538"/>
            <a:ext cx="825987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n-US" dirty="0" smtClean="0"/>
              <a:t>Login to your RAST account. You will need to register if this is your first time using SEED technologies to work with your genome.</a:t>
            </a:r>
          </a:p>
          <a:p>
            <a:endParaRPr lang="en-US" dirty="0" smtClean="0"/>
          </a:p>
          <a:p>
            <a:pPr marL="342900" indent="-342900">
              <a:buAutoNum type="arabicPeriod"/>
            </a:pPr>
            <a:r>
              <a:rPr lang="en-US" dirty="0" smtClean="0"/>
              <a:t>Click on the “Upload a new job” link.</a:t>
            </a:r>
            <a:endParaRPr lang="en-US" dirty="0"/>
          </a:p>
        </p:txBody>
      </p:sp>
      <p:cxnSp>
        <p:nvCxnSpPr>
          <p:cNvPr id="7" name="Straight Arrow Connector 6"/>
          <p:cNvCxnSpPr/>
          <p:nvPr/>
        </p:nvCxnSpPr>
        <p:spPr>
          <a:xfrm flipH="1">
            <a:off x="3318557" y="4553029"/>
            <a:ext cx="2372108" cy="0"/>
          </a:xfrm>
          <a:prstGeom prst="straightConnector1">
            <a:avLst/>
          </a:prstGeom>
          <a:ln>
            <a:solidFill>
              <a:srgbClr val="FF66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5690665" y="4339458"/>
            <a:ext cx="11750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Click here!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6498787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500" advClick="0" advTm="10000">
        <p14:reveal/>
      </p:transition>
    </mc:Choice>
    <mc:Fallback>
      <p:transition xmlns:p14="http://schemas.microsoft.com/office/powerpoint/2010/main" spd="slow" advClick="0" advTm="10000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1357" y="1161880"/>
            <a:ext cx="8132710" cy="128237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000" dirty="0" smtClean="0">
                <a:solidFill>
                  <a:schemeClr val="tx1"/>
                </a:solidFill>
              </a:rPr>
              <a:t>Select a file containing the sequence of the genome you wish to submit for annotation.</a:t>
            </a:r>
          </a:p>
          <a:p>
            <a:pPr marL="0" indent="0">
              <a:buNone/>
            </a:pPr>
            <a:r>
              <a:rPr lang="en-US" sz="2000" dirty="0" smtClean="0">
                <a:solidFill>
                  <a:schemeClr val="tx1"/>
                </a:solidFill>
              </a:rPr>
              <a:t>*Files must be in FASTA or in </a:t>
            </a:r>
            <a:r>
              <a:rPr lang="en-US" sz="2000" dirty="0" err="1" smtClean="0">
                <a:solidFill>
                  <a:schemeClr val="tx1"/>
                </a:solidFill>
              </a:rPr>
              <a:t>Genback</a:t>
            </a:r>
            <a:r>
              <a:rPr lang="en-US" sz="2000" dirty="0" smtClean="0">
                <a:solidFill>
                  <a:schemeClr val="tx1"/>
                </a:solidFill>
              </a:rPr>
              <a:t> format.</a:t>
            </a:r>
            <a:endParaRPr lang="en-US" sz="2000" dirty="0">
              <a:solidFill>
                <a:schemeClr val="tx1"/>
              </a:solidFill>
            </a:endParaRPr>
          </a:p>
        </p:txBody>
      </p:sp>
      <p:pic>
        <p:nvPicPr>
          <p:cNvPr id="4" name="tutorial-5-1.mov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 rotWithShape="1">
          <a:blip r:embed="rId4"/>
          <a:srcRect l="3952" t="11174" r="3569" b="25301"/>
          <a:stretch/>
        </p:blipFill>
        <p:spPr>
          <a:xfrm>
            <a:off x="361357" y="2683891"/>
            <a:ext cx="8456179" cy="3630443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815383" y="359788"/>
            <a:ext cx="341439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solidFill>
                  <a:schemeClr val="bg1"/>
                </a:solidFill>
              </a:rPr>
              <a:t>RAST Step 1</a:t>
            </a:r>
            <a:endParaRPr lang="en-US" sz="3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6723000"/>
      </p:ext>
    </p:extLst>
  </p:cSld>
  <p:clrMapOvr>
    <a:masterClrMapping/>
  </p:clrMapOvr>
  <p:transition xmlns:p14="http://schemas.microsoft.com/office/powerpoint/2010/main" spd="slow" advClick="0" advTm="10000">
    <p:wipe dir="r"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737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Screen shot 2012-07-02 at 10.26.59 AM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8577" b="-8577"/>
          <a:stretch>
            <a:fillRect/>
          </a:stretch>
        </p:blipFill>
        <p:spPr>
          <a:xfrm>
            <a:off x="294331" y="746301"/>
            <a:ext cx="6000527" cy="3300059"/>
          </a:xfrm>
        </p:spPr>
      </p:pic>
      <p:sp>
        <p:nvSpPr>
          <p:cNvPr id="5" name="TextBox 4"/>
          <p:cNvSpPr txBox="1"/>
          <p:nvPr/>
        </p:nvSpPr>
        <p:spPr>
          <a:xfrm>
            <a:off x="3066969" y="299880"/>
            <a:ext cx="298310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chemeClr val="bg1"/>
                </a:solidFill>
              </a:rPr>
              <a:t>RAST Step 2</a:t>
            </a:r>
            <a:endParaRPr lang="en-US" sz="3600" dirty="0">
              <a:solidFill>
                <a:schemeClr val="bg1"/>
              </a:solidFill>
            </a:endParaRPr>
          </a:p>
        </p:txBody>
      </p:sp>
      <p:pic>
        <p:nvPicPr>
          <p:cNvPr id="6" name="Picture 5" descr="Screen shot 2012-07-02 at 10.30.03 A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4331" y="3755601"/>
            <a:ext cx="6361564" cy="2758709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6655895" y="1365909"/>
            <a:ext cx="2365305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Use NCBI’s Taxonomy Browser (available at: </a:t>
            </a:r>
            <a:r>
              <a:rPr lang="en-US" dirty="0" smtClean="0">
                <a:hlinkClick r:id="rId4"/>
              </a:rPr>
              <a:t>http://www.ncbi.nlm.nih.gov/taxonomy</a:t>
            </a:r>
            <a:r>
              <a:rPr lang="en-US" dirty="0" smtClean="0"/>
              <a:t>) </a:t>
            </a:r>
          </a:p>
          <a:p>
            <a:r>
              <a:rPr lang="en-US" dirty="0" smtClean="0"/>
              <a:t>to locate your genome’s Taxonomy ID. </a:t>
            </a:r>
          </a:p>
          <a:p>
            <a:endParaRPr lang="en-US" dirty="0" smtClean="0"/>
          </a:p>
          <a:p>
            <a:r>
              <a:rPr lang="en-US" dirty="0" smtClean="0"/>
              <a:t>RAST will use this data to complete the remaining fields automatically.</a:t>
            </a:r>
            <a:endParaRPr lang="en-US" dirty="0"/>
          </a:p>
        </p:txBody>
      </p:sp>
      <p:cxnSp>
        <p:nvCxnSpPr>
          <p:cNvPr id="11" name="Straight Arrow Connector 10"/>
          <p:cNvCxnSpPr/>
          <p:nvPr/>
        </p:nvCxnSpPr>
        <p:spPr>
          <a:xfrm flipH="1">
            <a:off x="1461601" y="2196421"/>
            <a:ext cx="1090212" cy="0"/>
          </a:xfrm>
          <a:prstGeom prst="straightConnector1">
            <a:avLst/>
          </a:prstGeom>
          <a:ln>
            <a:solidFill>
              <a:srgbClr val="FF66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>
            <a:off x="2551813" y="2196421"/>
            <a:ext cx="0" cy="1749322"/>
          </a:xfrm>
          <a:prstGeom prst="straightConnector1">
            <a:avLst/>
          </a:prstGeom>
          <a:ln>
            <a:solidFill>
              <a:srgbClr val="FF66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 flipH="1">
            <a:off x="3171446" y="4313812"/>
            <a:ext cx="1090212" cy="0"/>
          </a:xfrm>
          <a:prstGeom prst="straightConnector1">
            <a:avLst/>
          </a:prstGeom>
          <a:ln>
            <a:solidFill>
              <a:srgbClr val="FF66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2168442" y="1827089"/>
            <a:ext cx="3599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6600"/>
                </a:solidFill>
              </a:rPr>
              <a:t>1.</a:t>
            </a:r>
            <a:endParaRPr lang="en-US" dirty="0">
              <a:solidFill>
                <a:srgbClr val="FF6600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2551814" y="2750904"/>
            <a:ext cx="3599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6600"/>
                </a:solidFill>
              </a:rPr>
              <a:t>2</a:t>
            </a:r>
            <a:r>
              <a:rPr lang="en-US" dirty="0" smtClean="0">
                <a:solidFill>
                  <a:srgbClr val="FF6600"/>
                </a:solidFill>
              </a:rPr>
              <a:t>.</a:t>
            </a:r>
            <a:endParaRPr lang="en-US" dirty="0">
              <a:solidFill>
                <a:srgbClr val="FF6600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4261659" y="4144390"/>
            <a:ext cx="3599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6600"/>
                </a:solidFill>
              </a:rPr>
              <a:t>3</a:t>
            </a:r>
            <a:r>
              <a:rPr lang="en-US" dirty="0" smtClean="0">
                <a:solidFill>
                  <a:srgbClr val="FF6600"/>
                </a:solidFill>
              </a:rPr>
              <a:t>.</a:t>
            </a:r>
            <a:endParaRPr lang="en-US" dirty="0">
              <a:solidFill>
                <a:srgbClr val="FF66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906281"/>
      </p:ext>
    </p:extLst>
  </p:cSld>
  <p:clrMapOvr>
    <a:masterClrMapping/>
  </p:clrMapOvr>
  <p:transition xmlns:p14="http://schemas.microsoft.com/office/powerpoint/2010/main" spd="slow" advClick="0" advTm="10000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23946" y="611064"/>
            <a:ext cx="3174052" cy="730452"/>
          </a:xfrm>
        </p:spPr>
        <p:txBody>
          <a:bodyPr/>
          <a:lstStyle/>
          <a:p>
            <a:r>
              <a:rPr lang="en-US" dirty="0" smtClean="0"/>
              <a:t>RAST Step 3</a:t>
            </a:r>
            <a:endParaRPr lang="en-US" dirty="0"/>
          </a:p>
        </p:txBody>
      </p:sp>
      <p:pic>
        <p:nvPicPr>
          <p:cNvPr id="4" name="Content Placeholder 3" descr="Screen shot 2012-07-02 at 10.40.12 AM.png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5" b="1245"/>
          <a:stretch/>
        </p:blipFill>
        <p:spPr>
          <a:xfrm>
            <a:off x="434688" y="2288495"/>
            <a:ext cx="8239751" cy="2707854"/>
          </a:xfrm>
        </p:spPr>
      </p:pic>
      <p:sp>
        <p:nvSpPr>
          <p:cNvPr id="5" name="TextBox 4"/>
          <p:cNvSpPr txBox="1"/>
          <p:nvPr/>
        </p:nvSpPr>
        <p:spPr>
          <a:xfrm>
            <a:off x="434688" y="1612876"/>
            <a:ext cx="72239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Input the required information, and click on “Finish the upload” to proceed.</a:t>
            </a:r>
            <a:endParaRPr lang="en-US" dirty="0"/>
          </a:p>
        </p:txBody>
      </p:sp>
      <p:cxnSp>
        <p:nvCxnSpPr>
          <p:cNvPr id="6" name="Straight Arrow Connector 5"/>
          <p:cNvCxnSpPr/>
          <p:nvPr/>
        </p:nvCxnSpPr>
        <p:spPr>
          <a:xfrm flipV="1">
            <a:off x="763396" y="5092619"/>
            <a:ext cx="0" cy="898209"/>
          </a:xfrm>
          <a:prstGeom prst="straightConnector1">
            <a:avLst/>
          </a:prstGeom>
          <a:ln>
            <a:solidFill>
              <a:srgbClr val="FF66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56894087"/>
      </p:ext>
    </p:extLst>
  </p:cSld>
  <p:clrMapOvr>
    <a:masterClrMapping/>
  </p:clrMapOvr>
  <p:transition xmlns:p14="http://schemas.microsoft.com/office/powerpoint/2010/main" spd="slow" advClick="0" advTm="6000">
    <p:wip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06895"/>
            <a:ext cx="8229600" cy="971454"/>
          </a:xfrm>
        </p:spPr>
        <p:txBody>
          <a:bodyPr/>
          <a:lstStyle/>
          <a:p>
            <a:r>
              <a:rPr lang="en-US" dirty="0" smtClean="0"/>
              <a:t>Viewing your Results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14294"/>
            <a:ext cx="8229600" cy="1569598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dirty="0" smtClean="0">
                <a:solidFill>
                  <a:srgbClr val="000000"/>
                </a:solidFill>
              </a:rPr>
              <a:t>You can access the Jobs Overview page to track RAST’s progress on your genome.</a:t>
            </a:r>
            <a:endParaRPr lang="en-US" dirty="0">
              <a:solidFill>
                <a:srgbClr val="000000"/>
              </a:solidFill>
            </a:endParaRPr>
          </a:p>
          <a:p>
            <a:pPr marL="0" indent="0">
              <a:buNone/>
            </a:pPr>
            <a:r>
              <a:rPr lang="en-US" dirty="0" smtClean="0">
                <a:solidFill>
                  <a:srgbClr val="000000"/>
                </a:solidFill>
              </a:rPr>
              <a:t>Once the system is finished annotating your genome, click on “view details” to access the data and other tools available for genome analysis.</a:t>
            </a:r>
            <a:endParaRPr lang="en-US" dirty="0">
              <a:solidFill>
                <a:srgbClr val="000000"/>
              </a:solidFill>
            </a:endParaRPr>
          </a:p>
        </p:txBody>
      </p:sp>
      <p:pic>
        <p:nvPicPr>
          <p:cNvPr id="4" name="tutorial-5-2.mov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 rotWithShape="1">
          <a:blip r:embed="rId4"/>
          <a:srcRect l="3931" t="11386" r="3570" b="22994"/>
          <a:stretch/>
        </p:blipFill>
        <p:spPr>
          <a:xfrm>
            <a:off x="359410" y="2839652"/>
            <a:ext cx="8458126" cy="37502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533768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Click="0" advTm="40000">
        <p:fade/>
      </p:transition>
    </mc:Choice>
    <mc:Fallback>
      <p:transition xmlns:p14="http://schemas.microsoft.com/office/powerpoint/2010/main" spd="med" advClick="0" advTm="40000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9930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Revolution">
  <a:themeElements>
    <a:clrScheme name="Revolution">
      <a:dk1>
        <a:sysClr val="windowText" lastClr="000000"/>
      </a:dk1>
      <a:lt1>
        <a:sysClr val="window" lastClr="FFFFFF"/>
      </a:lt1>
      <a:dk2>
        <a:srgbClr val="1B3861"/>
      </a:dk2>
      <a:lt2>
        <a:srgbClr val="38ABED"/>
      </a:lt2>
      <a:accent1>
        <a:srgbClr val="0C5986"/>
      </a:accent1>
      <a:accent2>
        <a:srgbClr val="DDF53D"/>
      </a:accent2>
      <a:accent3>
        <a:srgbClr val="508709"/>
      </a:accent3>
      <a:accent4>
        <a:srgbClr val="BF5E00"/>
      </a:accent4>
      <a:accent5>
        <a:srgbClr val="9C0001"/>
      </a:accent5>
      <a:accent6>
        <a:srgbClr val="660075"/>
      </a:accent6>
      <a:hlink>
        <a:srgbClr val="ABF24D"/>
      </a:hlink>
      <a:folHlink>
        <a:srgbClr val="A0E7FB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Revolution">
      <a:fillStyleLst>
        <a:solidFill>
          <a:schemeClr val="phClr"/>
        </a:solidFill>
        <a:solidFill>
          <a:schemeClr val="phClr"/>
        </a:soli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50800" dist="25400" dir="10800000">
              <a:srgbClr val="808080">
                <a:alpha val="75000"/>
              </a:srgbClr>
            </a:innerShdw>
          </a:effectLst>
        </a:effectStyle>
        <a:effectStyle>
          <a:effectLst>
            <a:innerShdw blurRad="50800" dist="25400" dir="13500000">
              <a:srgbClr val="808080">
                <a:alpha val="75000"/>
              </a:srgbClr>
            </a:innerShdw>
            <a:outerShdw blurRad="63500" dist="50800" dir="5400000" algn="br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1400000"/>
            </a:lightRig>
          </a:scene3d>
          <a:sp3d contourW="12700" prstMaterial="softmetal">
            <a:bevelT w="63500" h="254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Revolution.thmx</Template>
  <TotalTime>64</TotalTime>
  <Words>186</Words>
  <Application>Microsoft Macintosh PowerPoint</Application>
  <PresentationFormat>On-screen Show (4:3)</PresentationFormat>
  <Paragraphs>22</Paragraphs>
  <Slides>6</Slides>
  <Notes>0</Notes>
  <HiddenSlides>0</HiddenSlides>
  <MMClips>2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7" baseType="lpstr">
      <vt:lpstr>Revolution</vt:lpstr>
      <vt:lpstr>Submitting a Genome to RAST</vt:lpstr>
      <vt:lpstr>Uploading Your Job</vt:lpstr>
      <vt:lpstr>PowerPoint Presentation</vt:lpstr>
      <vt:lpstr>PowerPoint Presentation</vt:lpstr>
      <vt:lpstr>RAST Step 3</vt:lpstr>
      <vt:lpstr>Viewing your Results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Submitting to RAST</dc:title>
  <dc:creator>Julie Turgeon</dc:creator>
  <cp:lastModifiedBy>Julie Turgeon</cp:lastModifiedBy>
  <cp:revision>18</cp:revision>
  <dcterms:created xsi:type="dcterms:W3CDTF">2012-07-02T15:09:02Z</dcterms:created>
  <dcterms:modified xsi:type="dcterms:W3CDTF">2012-07-02T16:13:57Z</dcterms:modified>
</cp:coreProperties>
</file>